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4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E44CA-18B4-43EE-B819-37F08FEBBE10}" type="datetimeFigureOut">
              <a:rPr lang="en-NZ" smtClean="0"/>
              <a:t>20/03/2025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1BDFF-61CF-4318-99BB-18A2831389E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8445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91046-FBC9-48E1-9EA8-1319D1C92B07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098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91046-FBC9-48E1-9EA8-1319D1C92B07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91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91046-FBC9-48E1-9EA8-1319D1C92B07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675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NZ" sz="1200" baseline="0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NZ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91046-FBC9-48E1-9EA8-1319D1C92B07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979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91046-FBC9-48E1-9EA8-1319D1C92B07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13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91046-FBC9-48E1-9EA8-1319D1C92B07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618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5ACF1A5-68A6-56D6-72EC-0E296DDFD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337" y="1214438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NZ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E53927-7B60-6FA6-8294-6C2871383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335" y="3602038"/>
            <a:ext cx="8312727" cy="52315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0A1AC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31089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blipFill dpi="0" rotWithShape="1">
          <a:blip r:embed="rId2">
            <a:lum/>
          </a:blip>
          <a:srcRect/>
          <a:tile tx="-812800" ty="-19050" sx="100000" sy="91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A0F0611-DB53-904F-D931-A58F9587E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682"/>
            <a:ext cx="10515600" cy="788266"/>
          </a:xfrm>
          <a:prstGeom prst="rect">
            <a:avLst/>
          </a:prstGeom>
        </p:spPr>
        <p:txBody>
          <a:bodyPr/>
          <a:lstStyle/>
          <a:p>
            <a:r>
              <a:rPr lang="en-US" b="1" smtClean="0">
                <a:solidFill>
                  <a:srgbClr val="30A1AC"/>
                </a:solidFill>
                <a:latin typeface="Poppins" panose="00000500000000000000" pitchFamily="2" charset="0"/>
              </a:rPr>
              <a:t>Click to edit Master title style</a:t>
            </a:r>
            <a:endParaRPr lang="en-NZ" b="1" dirty="0">
              <a:solidFill>
                <a:srgbClr val="30A1A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3C24CB-E57D-B130-AF87-D802D543C1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80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659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">
    <p:bg>
      <p:bgPr>
        <a:blipFill dpi="0" rotWithShape="1">
          <a:blip r:embed="rId2">
            <a:lum/>
          </a:blip>
          <a:srcRect/>
          <a:tile tx="-812800" ty="-19050" sx="100000" sy="91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7CC2FF5-F19D-B074-A9C0-901190C4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76855"/>
            <a:ext cx="5257800" cy="788266"/>
          </a:xfrm>
          <a:prstGeom prst="rect">
            <a:avLst/>
          </a:prstGeom>
        </p:spPr>
        <p:txBody>
          <a:bodyPr/>
          <a:lstStyle/>
          <a:p>
            <a:r>
              <a:rPr lang="en-US" b="1" smtClean="0">
                <a:solidFill>
                  <a:srgbClr val="30A1AC"/>
                </a:solidFill>
                <a:latin typeface="Poppins" panose="00000500000000000000" pitchFamily="2" charset="0"/>
              </a:rPr>
              <a:t>Click to edit Master title style</a:t>
            </a:r>
            <a:endParaRPr lang="en-NZ" b="1" dirty="0">
              <a:solidFill>
                <a:srgbClr val="30A1A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69E836-732A-E2E5-D0E9-F68BB91261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0" y="1517073"/>
            <a:ext cx="5257800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800" smtClean="0"/>
              <a:t>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34F780-F4BF-FC4A-5A93-C0F23020E8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9936" y="676855"/>
            <a:ext cx="5257800" cy="55001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>
                <a:blipFill>
                  <a:blip/>
                  <a:tile tx="-266700" ty="-1543050" sx="50000" sy="50000" flip="none" algn="tl"/>
                </a:blipFill>
              </a:defRPr>
            </a:lvl1pPr>
          </a:lstStyle>
          <a:p>
            <a:pPr lvl="0"/>
            <a:r>
              <a:rPr lang="en-US" sz="180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8982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divide 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A3CF-DEC3-FC15-95F5-B02DD5A52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4491" y="592283"/>
            <a:ext cx="6007760" cy="973714"/>
          </a:xfrm>
        </p:spPr>
        <p:txBody>
          <a:bodyPr/>
          <a:lstStyle>
            <a:lvl1pPr>
              <a:defRPr b="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add title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4D0A-8462-087C-4B82-5B1F1022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918" y="498763"/>
            <a:ext cx="4613564" cy="58604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640BC3-74B3-5DC5-F85B-C19A785D655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04609" y="1517073"/>
            <a:ext cx="6005946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80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079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s/info 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C2380-CC50-9C7E-EA21-C25F3FA0DAE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404014" y="3429000"/>
            <a:ext cx="3356264" cy="197427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B69F3C-C582-AF27-435C-2C347E48643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01891" y="3428999"/>
            <a:ext cx="3335482" cy="197427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808A06-1B28-ABC8-7E82-26B0514BCA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4627" y="3428998"/>
            <a:ext cx="3356264" cy="197427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2473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A2381-508D-E172-76D9-74EC4A9A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589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790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E33334-FCB4-63FE-9B9C-781F6B04C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B4B4B-9E8E-2582-B1E1-FBBBA7240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5F44-B5E4-9198-B0A8-97CD98959A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04890-B39C-47ED-BAF3-76E538E3F4C7}" type="datetimeFigureOut">
              <a:rPr lang="en-NZ" smtClean="0"/>
              <a:t>20/03/2025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6910D-45B9-8602-8007-0464FAE36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CEF50-D720-DC21-FD6A-3EDB5853B6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D0107-ED7C-4488-9FCF-9FF8D579D62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3518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414EA7-245D-89B4-F554-D85EA9897F43}"/>
              </a:ext>
            </a:extLst>
          </p:cNvPr>
          <p:cNvSpPr txBox="1">
            <a:spLocks/>
          </p:cNvSpPr>
          <p:nvPr/>
        </p:nvSpPr>
        <p:spPr>
          <a:xfrm>
            <a:off x="5950528" y="5860472"/>
            <a:ext cx="6099463" cy="56110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mi-NZ" sz="2000" b="0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806740" y="293025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NETP interviews – Capital, Coast and Hutt Valley</a:t>
            </a:r>
            <a:br>
              <a:rPr lang="en-NZ" dirty="0" smtClean="0"/>
            </a:br>
            <a:endParaRPr lang="en-NZ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41903" y="5317852"/>
            <a:ext cx="8312727" cy="523153"/>
          </a:xfrm>
        </p:spPr>
        <p:txBody>
          <a:bodyPr>
            <a:normAutofit lnSpcReduction="10000"/>
          </a:bodyPr>
          <a:lstStyle/>
          <a:p>
            <a:r>
              <a:rPr lang="en-NZ" dirty="0" smtClean="0"/>
              <a:t>September 2025 NETP intake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6034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98"/>
    </mc:Choice>
    <mc:Fallback xmlns="">
      <p:transition spd="slow" advTm="16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13106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9939" y="254057"/>
            <a:ext cx="3868615" cy="788266"/>
          </a:xfrm>
        </p:spPr>
        <p:txBody>
          <a:bodyPr>
            <a:noAutofit/>
          </a:bodyPr>
          <a:lstStyle/>
          <a:p>
            <a:r>
              <a:rPr lang="en-NZ" dirty="0" smtClean="0">
                <a:latin typeface="Calibri" panose="020F0502020204030204" pitchFamily="34" charset="0"/>
                <a:cs typeface="Calibri" panose="020F0502020204030204" pitchFamily="34" charset="0"/>
              </a:rPr>
              <a:t>The NETP team</a:t>
            </a:r>
            <a:endParaRPr lang="en-N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577083" y="3849419"/>
            <a:ext cx="182721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Sarah Steele</a:t>
            </a:r>
            <a:endParaRPr kumimoji="0" lang="en-NZ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CC NETP coordinator</a:t>
            </a:r>
            <a:endParaRPr kumimoji="0" lang="en-NZ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52" y="1576204"/>
            <a:ext cx="1858586" cy="1951817"/>
          </a:xfrm>
          <a:prstGeom prst="rect">
            <a:avLst/>
          </a:prstGeom>
        </p:spPr>
      </p:pic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529512" y="3834836"/>
            <a:ext cx="18825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Lisa Karaka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CCHV NETP </a:t>
            </a:r>
            <a:r>
              <a:rPr kumimoji="0" lang="en-NZ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Coordinator and Cultural Support</a:t>
            </a:r>
          </a:p>
        </p:txBody>
      </p:sp>
      <p:pic>
        <p:nvPicPr>
          <p:cNvPr id="8" name="ABE4BA3A-25BF-4718-82CF-614FD12CC825" descr="A7AA0B0F-6EE5-43A0-B35E-960A1775E22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614" y="1576204"/>
            <a:ext cx="1503314" cy="195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61674" y="3850225"/>
            <a:ext cx="2072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1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Shelley van der Krogt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CCHV NETP </a:t>
            </a:r>
            <a:r>
              <a:rPr kumimoji="0" lang="en-NZ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Educator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043" y="1576204"/>
            <a:ext cx="1492357" cy="19518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3515" y="1576204"/>
            <a:ext cx="2192448" cy="19518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24625" y="3805020"/>
            <a:ext cx="18299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1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Bea Wrenn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CCHV NETP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Clinical Coach</a:t>
            </a:r>
            <a:r>
              <a:rPr kumimoji="0" lang="en-NZ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8076481" y="3833210"/>
            <a:ext cx="190396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Chrissy Frost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CC NETP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Clinical </a:t>
            </a:r>
            <a:r>
              <a:rPr kumimoji="0" lang="en-NZ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4761" y="3850225"/>
            <a:ext cx="19171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be confirmed</a:t>
            </a:r>
            <a:endParaRPr kumimoji="0" lang="en-NZ" sz="1600" b="1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HV NETP Coordinator</a:t>
            </a:r>
            <a:endParaRPr kumimoji="0" lang="en-NZ" sz="1600" b="0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288" y="1540456"/>
            <a:ext cx="1663279" cy="2023312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39115"/>
              </p:ext>
            </p:extLst>
          </p:nvPr>
        </p:nvGraphicFramePr>
        <p:xfrm>
          <a:off x="4567112" y="1540456"/>
          <a:ext cx="1507387" cy="202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387">
                  <a:extLst>
                    <a:ext uri="{9D8B030D-6E8A-4147-A177-3AD203B41FA5}">
                      <a16:colId xmlns:a16="http://schemas.microsoft.com/office/drawing/2014/main" val="2594051045"/>
                    </a:ext>
                  </a:extLst>
                </a:gridCol>
              </a:tblGrid>
              <a:tr h="2023312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549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65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76"/>
    </mc:Choice>
    <mc:Fallback xmlns="">
      <p:transition spd="slow" advTm="19176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18267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NZ" dirty="0">
                <a:latin typeface="Calibri" panose="020F0502020204030204" pitchFamily="34" charset="0"/>
              </a:rPr>
              <a:t>CCHV </a:t>
            </a:r>
            <a:r>
              <a:rPr lang="en-NZ" dirty="0" smtClean="0">
                <a:latin typeface="Calibri" panose="020F0502020204030204" pitchFamily="34" charset="0"/>
              </a:rPr>
              <a:t>NETP programme</a:t>
            </a:r>
            <a:endParaRPr lang="en-NZ" dirty="0"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52337" y="2006805"/>
            <a:ext cx="97014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Most positions are 0.8 FTE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Permanent / Fixed term contracts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NETP </a:t>
            </a: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study </a:t>
            </a: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days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1528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Cultural support for Maori and Pacific </a:t>
            </a: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NETPs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Contracts </a:t>
            </a: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Primary and Aged Care may have different FTE</a:t>
            </a:r>
            <a:endParaRPr kumimoji="0" lang="en-NZ" sz="2400" b="0" i="0" u="none" strike="noStrike" kern="1200" cap="none" spc="0" normalizeH="0" baseline="0" noProof="0" dirty="0">
              <a:ln>
                <a:noFill/>
              </a:ln>
              <a:solidFill>
                <a:srgbClr val="1528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1528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Completion </a:t>
            </a: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mid-year performance review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Minimum 96 hours of professional development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Minimum 10 months practice at 0.8FTE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Completion of </a:t>
            </a:r>
            <a:r>
              <a:rPr kumimoji="0" lang="en-NZ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Competent </a:t>
            </a:r>
            <a:r>
              <a:rPr kumimoji="0" lang="en-NZ" sz="18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portfolio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1528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96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16"/>
    </mc:Choice>
    <mc:Fallback xmlns="">
      <p:transition spd="slow" advTm="60216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57912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0" descr="Cartoonise Malavika Manmohan | Fan art"/>
          <p:cNvSpPr>
            <a:spLocks noChangeAspect="1" noChangeArrowheads="1"/>
          </p:cNvSpPr>
          <p:nvPr/>
        </p:nvSpPr>
        <p:spPr bwMode="auto">
          <a:xfrm>
            <a:off x="1088665" y="1874168"/>
            <a:ext cx="6499251" cy="649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800" b="0" i="0" u="none" strike="noStrike" kern="1200" cap="none" spc="0" normalizeH="0" baseline="0" noProof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NZ" altLang="en-US" dirty="0" smtClean="0">
                <a:latin typeface="Calibri" panose="020F0502020204030204" pitchFamily="34" charset="0"/>
              </a:rPr>
              <a:t>NETP Interviews</a:t>
            </a:r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1594338" y="1692578"/>
            <a:ext cx="109982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read the invitation to interview carefully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1600" b="0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venue day and time of your interview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Role 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600" b="0" i="0" u="none" strike="noStrike" kern="1200" cap="none" spc="0" normalizeH="0" baseline="0" noProof="0" dirty="0" smtClean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6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bring </a:t>
            </a: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following information with </a:t>
            </a:r>
            <a:r>
              <a:rPr kumimoji="0" lang="en-NZ" sz="16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</a:t>
            </a: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600" b="0" i="0" u="none" strike="noStrike" kern="1200" cap="none" spc="0" normalizeH="0" baseline="0" noProof="0" dirty="0">
              <a:ln>
                <a:noFill/>
              </a:ln>
              <a:solidFill>
                <a:srgbClr val="1528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Completed Police vetting form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Copies and originals of two forms of ID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1600" b="0" i="0" u="none" strike="noStrike" kern="1200" cap="none" spc="0" normalizeH="0" baseline="0" noProof="0" dirty="0" smtClean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</a:t>
            </a: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interview process consists of: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 </a:t>
            </a:r>
            <a:r>
              <a:rPr kumimoji="0" lang="en-NZ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interview and </a:t>
            </a: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scenario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not discuss the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scenario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the interview 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your peers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56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96"/>
    </mc:Choice>
    <mc:Fallback xmlns="">
      <p:transition spd="slow" advTm="30496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28727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NZ" dirty="0" smtClean="0">
                <a:latin typeface="Calibri" panose="020F0502020204030204" pitchFamily="34" charset="0"/>
              </a:rPr>
              <a:t/>
            </a:r>
            <a:br>
              <a:rPr lang="en-NZ" dirty="0" smtClean="0">
                <a:latin typeface="Calibri" panose="020F0502020204030204" pitchFamily="34" charset="0"/>
              </a:rPr>
            </a:br>
            <a:r>
              <a:rPr lang="en-NZ" dirty="0" smtClean="0">
                <a:latin typeface="Calibri" panose="020F0502020204030204" pitchFamily="34" charset="0"/>
              </a:rPr>
              <a:t>If successful – Congratulations!</a:t>
            </a:r>
            <a:br>
              <a:rPr lang="en-NZ" dirty="0" smtClean="0">
                <a:latin typeface="Calibri" panose="020F0502020204030204" pitchFamily="34" charset="0"/>
              </a:rPr>
            </a:br>
            <a:endParaRPr lang="en-NZ" dirty="0"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3708" y="2122422"/>
            <a:ext cx="110289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Getting on board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 all on-boarding paperwork asap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 Occupational Health link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for Annual Practicing Certificate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99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21"/>
    </mc:Choice>
    <mc:Fallback xmlns="">
      <p:transition spd="slow" advTm="38921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" objId="3"/>
        <p14:stopEvt time="36007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NZ" dirty="0">
                <a:latin typeface="Calibri" panose="020F0502020204030204" pitchFamily="34" charset="0"/>
              </a:rPr>
              <a:t>Options if not successful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710928"/>
            <a:ext cx="1156234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5284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Please keep trying!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Employment continues from talent pool</a:t>
            </a:r>
            <a:endParaRPr kumimoji="0" lang="en-NZ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directly to Primary Health Care or Aged </a:t>
            </a: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Discuss </a:t>
            </a:r>
            <a:r>
              <a:rPr kumimoji="0" lang="en-NZ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 your manager about the possibility of joining the next NETP </a:t>
            </a: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intake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A1A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for APC once you have secured a RN positon</a:t>
            </a:r>
            <a:endParaRPr kumimoji="0" lang="en-NZ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30A1A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15284C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57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72"/>
    </mc:Choice>
    <mc:Fallback xmlns="">
      <p:transition spd="slow" advTm="29072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27137" objId="4"/>
      </p14:showEvtLst>
    </p:ext>
  </p:extLst>
</p:sld>
</file>

<file path=ppt/theme/theme1.xml><?xml version="1.0" encoding="utf-8"?>
<a:theme xmlns:a="http://schemas.openxmlformats.org/drawingml/2006/main" name="Te Whatu Ora">
  <a:themeElements>
    <a:clrScheme name="Health NZ">
      <a:dk1>
        <a:srgbClr val="30A1AC"/>
      </a:dk1>
      <a:lt1>
        <a:sysClr val="window" lastClr="FFFFFF"/>
      </a:lt1>
      <a:dk2>
        <a:srgbClr val="15284C"/>
      </a:dk2>
      <a:lt2>
        <a:srgbClr val="F6F4EC"/>
      </a:lt2>
      <a:accent1>
        <a:srgbClr val="003399"/>
      </a:accent1>
      <a:accent2>
        <a:srgbClr val="30A1AC"/>
      </a:accent2>
      <a:accent3>
        <a:srgbClr val="4D2379"/>
      </a:accent3>
      <a:accent4>
        <a:srgbClr val="006060"/>
      </a:accent4>
      <a:accent5>
        <a:srgbClr val="660033"/>
      </a:accent5>
      <a:accent6>
        <a:srgbClr val="0C818F"/>
      </a:accent6>
      <a:hlink>
        <a:srgbClr val="30A1AC"/>
      </a:hlink>
      <a:folHlink>
        <a:srgbClr val="954F72"/>
      </a:folHlink>
    </a:clrScheme>
    <a:fontScheme name="Custom 1">
      <a:majorFont>
        <a:latin typeface="Poppins Semi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 NZ PPT template_March 2024" id="{273B93E8-4BFB-4E7C-880F-D48C28D4D4DD}" vid="{58BA405D-F04F-4125-BE3F-66B60513B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248</Words>
  <Application>Microsoft Office PowerPoint</Application>
  <PresentationFormat>Widescreen</PresentationFormat>
  <Paragraphs>65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Poppins</vt:lpstr>
      <vt:lpstr>Poppins SemiBold</vt:lpstr>
      <vt:lpstr>Te Whatu Ora</vt:lpstr>
      <vt:lpstr>NETP interviews – Capital, Coast and Hutt Valley </vt:lpstr>
      <vt:lpstr>The NETP team</vt:lpstr>
      <vt:lpstr>CCHV NETP programme</vt:lpstr>
      <vt:lpstr>NETP Interviews</vt:lpstr>
      <vt:lpstr> If successful – Congratulations! </vt:lpstr>
      <vt:lpstr>Options if not successful</vt:lpstr>
    </vt:vector>
  </TitlesOfParts>
  <Company>3DHB ICT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Chantelle Eden [CCDHB]</dc:creator>
  <cp:lastModifiedBy>Chantelle Eden [CCDHB]</cp:lastModifiedBy>
  <cp:revision>4</cp:revision>
  <dcterms:created xsi:type="dcterms:W3CDTF">2025-03-17T23:09:21Z</dcterms:created>
  <dcterms:modified xsi:type="dcterms:W3CDTF">2025-03-20T02:39:49Z</dcterms:modified>
</cp:coreProperties>
</file>